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84" r:id="rId3"/>
  </p:sldMasterIdLst>
  <p:notesMasterIdLst>
    <p:notesMasterId r:id="rId12"/>
  </p:notesMasterIdLst>
  <p:sldIdLst>
    <p:sldId id="256" r:id="rId4"/>
    <p:sldId id="257" r:id="rId5"/>
    <p:sldId id="258" r:id="rId6"/>
    <p:sldId id="261" r:id="rId7"/>
    <p:sldId id="262" r:id="rId8"/>
    <p:sldId id="264" r:id="rId9"/>
    <p:sldId id="259" r:id="rId10"/>
    <p:sldId id="26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pKLQaLFuuUmi9n8W/5Cpm1jyy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1520104062" initials="2" lastIdx="1" clrIdx="0">
    <p:extLst>
      <p:ext uri="{19B8F6BF-5375-455C-9EA6-DF929625EA0E}">
        <p15:presenceInfo xmlns:p15="http://schemas.microsoft.com/office/powerpoint/2012/main" userId="2115201040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16:42:12.233" idx="1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1089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404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8534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2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05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45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0286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9825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100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730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785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7993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822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63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2231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8276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943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39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200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0870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34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46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6463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3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15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553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805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3236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030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255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702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35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0124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48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7810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4881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855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2457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7216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0307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6245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017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65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5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583214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196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3434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7487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1985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9873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28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3576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2855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797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926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1563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0231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5767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6716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155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395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7881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6396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292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10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355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662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444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12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4341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9054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205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60054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290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46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1643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660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2126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21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786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157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80759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27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74659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3955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62342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1853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743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8892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279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77946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3893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120746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6048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1212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4760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24126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47387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55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101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531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27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25417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6272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3399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1967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3799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9134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571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4885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430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43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57006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818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4666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43816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75331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30718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4882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73017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14462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248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573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70307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4258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55760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32877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29606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3030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78793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16070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57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56449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01161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98114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441568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58974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07936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72849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11759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33021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714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979565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65510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54285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31299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58344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673408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50833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61119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849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944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43684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1636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08480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0177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2675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13859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50897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28289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62405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914337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58945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2366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9912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85301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3960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41122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67078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31513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43604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9249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6189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07080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17261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13505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91745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50208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77402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0995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35688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536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24905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19882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17067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64414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346310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11020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1615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26238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31584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948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72367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33727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385854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69593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67027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49631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16650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4417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2854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893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345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8386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4456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30704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59413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90996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23878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69473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69073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0341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2673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31738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95049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4644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748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5614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793319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33336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83915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448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55146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419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15434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16763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03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879345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13933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351762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9901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252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117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102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20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113" Type="http://schemas.openxmlformats.org/officeDocument/2006/relationships/slideLayout" Target="../slideLayouts/slideLayout228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59" Type="http://schemas.openxmlformats.org/officeDocument/2006/relationships/slideLayout" Target="../slideLayouts/slideLayout174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54" Type="http://schemas.openxmlformats.org/officeDocument/2006/relationships/slideLayout" Target="../slideLayouts/slideLayout169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49" Type="http://schemas.openxmlformats.org/officeDocument/2006/relationships/slideLayout" Target="../slideLayouts/slideLayout164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66" Type="http://schemas.openxmlformats.org/officeDocument/2006/relationships/slideLayout" Target="../slideLayouts/slideLayout181.xml"/><Relationship Id="rId87" Type="http://schemas.openxmlformats.org/officeDocument/2006/relationships/slideLayout" Target="../slideLayouts/slideLayout202.xml"/><Relationship Id="rId110" Type="http://schemas.openxmlformats.org/officeDocument/2006/relationships/slideLayout" Target="../slideLayouts/slideLayout225.xml"/><Relationship Id="rId115" Type="http://schemas.openxmlformats.org/officeDocument/2006/relationships/slideLayout" Target="../slideLayouts/slideLayout230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56" Type="http://schemas.openxmlformats.org/officeDocument/2006/relationships/slideLayout" Target="../slideLayouts/slideLayout171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61.xml"/><Relationship Id="rId67" Type="http://schemas.openxmlformats.org/officeDocument/2006/relationships/slideLayout" Target="../slideLayouts/slideLayout182.xml"/><Relationship Id="rId116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62" Type="http://schemas.openxmlformats.org/officeDocument/2006/relationships/slideLayout" Target="../slideLayouts/slideLayout177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111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51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8.xml"/><Relationship Id="rId117" Type="http://schemas.openxmlformats.org/officeDocument/2006/relationships/slideLayout" Target="../slideLayouts/slideLayout349.xml"/><Relationship Id="rId21" Type="http://schemas.openxmlformats.org/officeDocument/2006/relationships/slideLayout" Target="../slideLayouts/slideLayout253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63" Type="http://schemas.openxmlformats.org/officeDocument/2006/relationships/slideLayout" Target="../slideLayouts/slideLayout295.xml"/><Relationship Id="rId68" Type="http://schemas.openxmlformats.org/officeDocument/2006/relationships/slideLayout" Target="../slideLayouts/slideLayout300.xml"/><Relationship Id="rId84" Type="http://schemas.openxmlformats.org/officeDocument/2006/relationships/slideLayout" Target="../slideLayouts/slideLayout316.xml"/><Relationship Id="rId89" Type="http://schemas.openxmlformats.org/officeDocument/2006/relationships/slideLayout" Target="../slideLayouts/slideLayout321.xml"/><Relationship Id="rId112" Type="http://schemas.openxmlformats.org/officeDocument/2006/relationships/slideLayout" Target="../slideLayouts/slideLayout344.xml"/><Relationship Id="rId16" Type="http://schemas.openxmlformats.org/officeDocument/2006/relationships/slideLayout" Target="../slideLayouts/slideLayout248.xml"/><Relationship Id="rId107" Type="http://schemas.openxmlformats.org/officeDocument/2006/relationships/slideLayout" Target="../slideLayouts/slideLayout339.xml"/><Relationship Id="rId11" Type="http://schemas.openxmlformats.org/officeDocument/2006/relationships/slideLayout" Target="../slideLayouts/slideLayout243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53" Type="http://schemas.openxmlformats.org/officeDocument/2006/relationships/slideLayout" Target="../slideLayouts/slideLayout285.xml"/><Relationship Id="rId58" Type="http://schemas.openxmlformats.org/officeDocument/2006/relationships/slideLayout" Target="../slideLayouts/slideLayout290.xml"/><Relationship Id="rId74" Type="http://schemas.openxmlformats.org/officeDocument/2006/relationships/slideLayout" Target="../slideLayouts/slideLayout306.xml"/><Relationship Id="rId79" Type="http://schemas.openxmlformats.org/officeDocument/2006/relationships/slideLayout" Target="../slideLayouts/slideLayout311.xml"/><Relationship Id="rId102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237.xml"/><Relationship Id="rId90" Type="http://schemas.openxmlformats.org/officeDocument/2006/relationships/slideLayout" Target="../slideLayouts/slideLayout322.xml"/><Relationship Id="rId95" Type="http://schemas.openxmlformats.org/officeDocument/2006/relationships/slideLayout" Target="../slideLayouts/slideLayout327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64" Type="http://schemas.openxmlformats.org/officeDocument/2006/relationships/slideLayout" Target="../slideLayouts/slideLayout296.xml"/><Relationship Id="rId69" Type="http://schemas.openxmlformats.org/officeDocument/2006/relationships/slideLayout" Target="../slideLayouts/slideLayout301.xml"/><Relationship Id="rId113" Type="http://schemas.openxmlformats.org/officeDocument/2006/relationships/slideLayout" Target="../slideLayouts/slideLayout345.xml"/><Relationship Id="rId118" Type="http://schemas.openxmlformats.org/officeDocument/2006/relationships/theme" Target="../theme/theme3.xml"/><Relationship Id="rId80" Type="http://schemas.openxmlformats.org/officeDocument/2006/relationships/slideLayout" Target="../slideLayouts/slideLayout312.xml"/><Relationship Id="rId85" Type="http://schemas.openxmlformats.org/officeDocument/2006/relationships/slideLayout" Target="../slideLayouts/slideLayout317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59" Type="http://schemas.openxmlformats.org/officeDocument/2006/relationships/slideLayout" Target="../slideLayouts/slideLayout291.xml"/><Relationship Id="rId103" Type="http://schemas.openxmlformats.org/officeDocument/2006/relationships/slideLayout" Target="../slideLayouts/slideLayout335.xml"/><Relationship Id="rId108" Type="http://schemas.openxmlformats.org/officeDocument/2006/relationships/slideLayout" Target="../slideLayouts/slideLayout340.xml"/><Relationship Id="rId54" Type="http://schemas.openxmlformats.org/officeDocument/2006/relationships/slideLayout" Target="../slideLayouts/slideLayout286.xml"/><Relationship Id="rId70" Type="http://schemas.openxmlformats.org/officeDocument/2006/relationships/slideLayout" Target="../slideLayouts/slideLayout302.xml"/><Relationship Id="rId75" Type="http://schemas.openxmlformats.org/officeDocument/2006/relationships/slideLayout" Target="../slideLayouts/slideLayout307.xml"/><Relationship Id="rId91" Type="http://schemas.openxmlformats.org/officeDocument/2006/relationships/slideLayout" Target="../slideLayouts/slideLayout323.xml"/><Relationship Id="rId96" Type="http://schemas.openxmlformats.org/officeDocument/2006/relationships/slideLayout" Target="../slideLayouts/slideLayout328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49" Type="http://schemas.openxmlformats.org/officeDocument/2006/relationships/slideLayout" Target="../slideLayouts/slideLayout281.xml"/><Relationship Id="rId114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slideLayout" Target="../slideLayouts/slideLayout292.xml"/><Relationship Id="rId65" Type="http://schemas.openxmlformats.org/officeDocument/2006/relationships/slideLayout" Target="../slideLayouts/slideLayout297.xml"/><Relationship Id="rId73" Type="http://schemas.openxmlformats.org/officeDocument/2006/relationships/slideLayout" Target="../slideLayouts/slideLayout305.xml"/><Relationship Id="rId78" Type="http://schemas.openxmlformats.org/officeDocument/2006/relationships/slideLayout" Target="../slideLayouts/slideLayout310.xml"/><Relationship Id="rId81" Type="http://schemas.openxmlformats.org/officeDocument/2006/relationships/slideLayout" Target="../slideLayouts/slideLayout313.xml"/><Relationship Id="rId86" Type="http://schemas.openxmlformats.org/officeDocument/2006/relationships/slideLayout" Target="../slideLayouts/slideLayout318.xml"/><Relationship Id="rId94" Type="http://schemas.openxmlformats.org/officeDocument/2006/relationships/slideLayout" Target="../slideLayouts/slideLayout326.xml"/><Relationship Id="rId99" Type="http://schemas.openxmlformats.org/officeDocument/2006/relationships/slideLayout" Target="../slideLayouts/slideLayout331.xml"/><Relationship Id="rId101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39" Type="http://schemas.openxmlformats.org/officeDocument/2006/relationships/slideLayout" Target="../slideLayouts/slideLayout271.xml"/><Relationship Id="rId109" Type="http://schemas.openxmlformats.org/officeDocument/2006/relationships/slideLayout" Target="../slideLayouts/slideLayout341.xml"/><Relationship Id="rId34" Type="http://schemas.openxmlformats.org/officeDocument/2006/relationships/slideLayout" Target="../slideLayouts/slideLayout266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6" Type="http://schemas.openxmlformats.org/officeDocument/2006/relationships/slideLayout" Target="../slideLayouts/slideLayout308.xml"/><Relationship Id="rId97" Type="http://schemas.openxmlformats.org/officeDocument/2006/relationships/slideLayout" Target="../slideLayouts/slideLayout329.xml"/><Relationship Id="rId104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239.xml"/><Relationship Id="rId71" Type="http://schemas.openxmlformats.org/officeDocument/2006/relationships/slideLayout" Target="../slideLayouts/slideLayout303.xml"/><Relationship Id="rId9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61.xml"/><Relationship Id="rId24" Type="http://schemas.openxmlformats.org/officeDocument/2006/relationships/slideLayout" Target="../slideLayouts/slideLayout256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66" Type="http://schemas.openxmlformats.org/officeDocument/2006/relationships/slideLayout" Target="../slideLayouts/slideLayout298.xml"/><Relationship Id="rId87" Type="http://schemas.openxmlformats.org/officeDocument/2006/relationships/slideLayout" Target="../slideLayouts/slideLayout319.xml"/><Relationship Id="rId110" Type="http://schemas.openxmlformats.org/officeDocument/2006/relationships/slideLayout" Target="../slideLayouts/slideLayout342.xml"/><Relationship Id="rId115" Type="http://schemas.openxmlformats.org/officeDocument/2006/relationships/slideLayout" Target="../slideLayouts/slideLayout347.xml"/><Relationship Id="rId61" Type="http://schemas.openxmlformats.org/officeDocument/2006/relationships/slideLayout" Target="../slideLayouts/slideLayout293.xml"/><Relationship Id="rId82" Type="http://schemas.openxmlformats.org/officeDocument/2006/relationships/slideLayout" Target="../slideLayouts/slideLayout314.xml"/><Relationship Id="rId19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46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56" Type="http://schemas.openxmlformats.org/officeDocument/2006/relationships/slideLayout" Target="../slideLayouts/slideLayout288.xml"/><Relationship Id="rId77" Type="http://schemas.openxmlformats.org/officeDocument/2006/relationships/slideLayout" Target="../slideLayouts/slideLayout309.xml"/><Relationship Id="rId100" Type="http://schemas.openxmlformats.org/officeDocument/2006/relationships/slideLayout" Target="../slideLayouts/slideLayout332.xml"/><Relationship Id="rId105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72" Type="http://schemas.openxmlformats.org/officeDocument/2006/relationships/slideLayout" Target="../slideLayouts/slideLayout304.xml"/><Relationship Id="rId93" Type="http://schemas.openxmlformats.org/officeDocument/2006/relationships/slideLayout" Target="../slideLayouts/slideLayout325.xml"/><Relationship Id="rId98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235.xml"/><Relationship Id="rId25" Type="http://schemas.openxmlformats.org/officeDocument/2006/relationships/slideLayout" Target="../slideLayouts/slideLayout257.xml"/><Relationship Id="rId46" Type="http://schemas.openxmlformats.org/officeDocument/2006/relationships/slideLayout" Target="../slideLayouts/slideLayout278.xml"/><Relationship Id="rId67" Type="http://schemas.openxmlformats.org/officeDocument/2006/relationships/slideLayout" Target="../slideLayouts/slideLayout299.xml"/><Relationship Id="rId1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62" Type="http://schemas.openxmlformats.org/officeDocument/2006/relationships/slideLayout" Target="../slideLayouts/slideLayout294.xml"/><Relationship Id="rId83" Type="http://schemas.openxmlformats.org/officeDocument/2006/relationships/slideLayout" Target="../slideLayouts/slideLayout315.xml"/><Relationship Id="rId88" Type="http://schemas.openxmlformats.org/officeDocument/2006/relationships/slideLayout" Target="../slideLayouts/slideLayout320.xml"/><Relationship Id="rId111" Type="http://schemas.openxmlformats.org/officeDocument/2006/relationships/slideLayout" Target="../slideLayouts/slideLayout343.xml"/><Relationship Id="rId15" Type="http://schemas.openxmlformats.org/officeDocument/2006/relationships/slideLayout" Target="../slideLayouts/slideLayout247.xml"/><Relationship Id="rId36" Type="http://schemas.openxmlformats.org/officeDocument/2006/relationships/slideLayout" Target="../slideLayouts/slideLayout268.xml"/><Relationship Id="rId57" Type="http://schemas.openxmlformats.org/officeDocument/2006/relationships/slideLayout" Target="../slideLayouts/slideLayout289.xml"/><Relationship Id="rId106" Type="http://schemas.openxmlformats.org/officeDocument/2006/relationships/slideLayout" Target="../slideLayouts/slideLayout3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22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05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  <p:sldLayoutId id="2147483932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  <p:sldLayoutId id="2147483943" r:id="rId59"/>
    <p:sldLayoutId id="2147483944" r:id="rId60"/>
    <p:sldLayoutId id="2147483945" r:id="rId61"/>
    <p:sldLayoutId id="2147483946" r:id="rId62"/>
    <p:sldLayoutId id="2147483947" r:id="rId63"/>
    <p:sldLayoutId id="2147483948" r:id="rId64"/>
    <p:sldLayoutId id="2147483949" r:id="rId65"/>
    <p:sldLayoutId id="2147483950" r:id="rId66"/>
    <p:sldLayoutId id="2147483951" r:id="rId67"/>
    <p:sldLayoutId id="2147483952" r:id="rId68"/>
    <p:sldLayoutId id="2147483953" r:id="rId69"/>
    <p:sldLayoutId id="2147483954" r:id="rId70"/>
    <p:sldLayoutId id="2147483955" r:id="rId71"/>
    <p:sldLayoutId id="2147483956" r:id="rId72"/>
    <p:sldLayoutId id="2147483957" r:id="rId73"/>
    <p:sldLayoutId id="2147483958" r:id="rId74"/>
    <p:sldLayoutId id="2147483959" r:id="rId75"/>
    <p:sldLayoutId id="2147483960" r:id="rId76"/>
    <p:sldLayoutId id="2147483961" r:id="rId77"/>
    <p:sldLayoutId id="2147483962" r:id="rId78"/>
    <p:sldLayoutId id="2147483963" r:id="rId79"/>
    <p:sldLayoutId id="2147483964" r:id="rId80"/>
    <p:sldLayoutId id="2147483965" r:id="rId81"/>
    <p:sldLayoutId id="2147483966" r:id="rId82"/>
    <p:sldLayoutId id="2147483967" r:id="rId83"/>
    <p:sldLayoutId id="2147483968" r:id="rId84"/>
    <p:sldLayoutId id="2147483969" r:id="rId85"/>
    <p:sldLayoutId id="2147483970" r:id="rId86"/>
    <p:sldLayoutId id="2147483971" r:id="rId87"/>
    <p:sldLayoutId id="2147483972" r:id="rId88"/>
    <p:sldLayoutId id="2147483973" r:id="rId89"/>
    <p:sldLayoutId id="2147483974" r:id="rId90"/>
    <p:sldLayoutId id="2147483975" r:id="rId91"/>
    <p:sldLayoutId id="2147483976" r:id="rId92"/>
    <p:sldLayoutId id="2147483977" r:id="rId93"/>
    <p:sldLayoutId id="2147483978" r:id="rId94"/>
    <p:sldLayoutId id="2147483979" r:id="rId95"/>
    <p:sldLayoutId id="2147483980" r:id="rId96"/>
    <p:sldLayoutId id="2147483981" r:id="rId97"/>
    <p:sldLayoutId id="2147483982" r:id="rId98"/>
    <p:sldLayoutId id="2147483983" r:id="rId99"/>
    <p:sldLayoutId id="2147483984" r:id="rId100"/>
    <p:sldLayoutId id="2147483985" r:id="rId101"/>
    <p:sldLayoutId id="2147483986" r:id="rId102"/>
    <p:sldLayoutId id="2147483987" r:id="rId103"/>
    <p:sldLayoutId id="2147483988" r:id="rId104"/>
    <p:sldLayoutId id="2147483989" r:id="rId105"/>
    <p:sldLayoutId id="2147483990" r:id="rId106"/>
    <p:sldLayoutId id="2147483991" r:id="rId107"/>
    <p:sldLayoutId id="2147483992" r:id="rId108"/>
    <p:sldLayoutId id="2147483993" r:id="rId109"/>
    <p:sldLayoutId id="2147483994" r:id="rId110"/>
    <p:sldLayoutId id="2147483995" r:id="rId111"/>
    <p:sldLayoutId id="2147483996" r:id="rId112"/>
    <p:sldLayoutId id="2147483997" r:id="rId113"/>
    <p:sldLayoutId id="2147483998" r:id="rId114"/>
    <p:sldLayoutId id="2147483999" r:id="rId115"/>
    <p:sldLayoutId id="2147484000" r:id="rId116"/>
    <p:sldLayoutId id="2147484001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malRaj-12/fullstac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21719"/>
            <a:ext cx="3689422" cy="7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Chat Application and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882" y="714376"/>
            <a:ext cx="59293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58493359"/>
              </p:ext>
            </p:extLst>
          </p:nvPr>
        </p:nvGraphicFramePr>
        <p:xfrm>
          <a:off x="144710" y="1954818"/>
          <a:ext cx="4279525" cy="21977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2115a624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Vijayaraghul.G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2115a625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Vimal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Raj.D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2115a627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Vishwa.R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Teja.B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257F7-AD70-1C32-C050-C7EECDA8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1113789"/>
            <a:ext cx="8158162" cy="35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7DC7F-C6D7-8069-AAD7-34D50AD8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928688"/>
            <a:ext cx="8436770" cy="4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E-Commerce Github</a:t>
            </a:r>
            <a:endParaRPr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2">
                    <a:lumMod val="60000"/>
                    <a:lumOff val="40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https://github.com/VimalRaj-12/fullstack</a:t>
            </a:r>
            <a:endParaRPr b="0" i="0" dirty="0">
              <a:solidFill>
                <a:schemeClr val="bg2">
                  <a:lumMod val="60000"/>
                  <a:lumOff val="40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228</Words>
  <Application>Microsoft Office PowerPoint</Application>
  <PresentationFormat>On-screen Show (16:9)</PresentationFormat>
  <Paragraphs>44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EB Garamond</vt:lpstr>
      <vt:lpstr>EB Garamond Medium</vt:lpstr>
      <vt:lpstr>Public Sans</vt:lpstr>
      <vt:lpstr>Noto Sans Symbols</vt:lpstr>
      <vt:lpstr>Arial</vt:lpstr>
      <vt:lpstr>EB Garamond SemiBold</vt:lpstr>
      <vt:lpstr>Arial</vt:lpstr>
      <vt:lpstr>Calibri</vt:lpstr>
      <vt:lpstr>Simple Light</vt:lpstr>
      <vt:lpstr>1_Simple Light</vt:lpstr>
      <vt:lpstr>2_Simple Light</vt:lpstr>
      <vt:lpstr>PowerPoint Presentation</vt:lpstr>
      <vt:lpstr>Chat application and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211520104062</cp:lastModifiedBy>
  <cp:revision>3</cp:revision>
  <dcterms:created xsi:type="dcterms:W3CDTF">2020-08-13T11:21:46Z</dcterms:created>
  <dcterms:modified xsi:type="dcterms:W3CDTF">2023-03-15T11:23:15Z</dcterms:modified>
</cp:coreProperties>
</file>